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E37E0-90CF-45DA-929C-43F9E030E4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6F574F3-C396-49E1-972B-F7F53372BF30}">
      <dgm:prSet/>
      <dgm:spPr/>
      <dgm:t>
        <a:bodyPr/>
        <a:lstStyle/>
        <a:p>
          <a:pPr algn="ctr" rtl="0"/>
          <a:r>
            <a:rPr lang="cs-CZ" dirty="0" smtClean="0"/>
            <a:t>Radonová stezka</a:t>
          </a:r>
          <a:endParaRPr lang="cs-CZ" dirty="0"/>
        </a:p>
      </dgm:t>
    </dgm:pt>
    <dgm:pt modelId="{27A34E34-2AE3-48B5-9ED6-546FE39BF406}" type="parTrans" cxnId="{EB287230-A476-4205-B628-D25569F546CE}">
      <dgm:prSet/>
      <dgm:spPr/>
      <dgm:t>
        <a:bodyPr/>
        <a:lstStyle/>
        <a:p>
          <a:endParaRPr lang="cs-CZ"/>
        </a:p>
      </dgm:t>
    </dgm:pt>
    <dgm:pt modelId="{19F4DA9F-3051-4EE8-981E-C4F16F4888E6}" type="sibTrans" cxnId="{EB287230-A476-4205-B628-D25569F546CE}">
      <dgm:prSet/>
      <dgm:spPr/>
      <dgm:t>
        <a:bodyPr/>
        <a:lstStyle/>
        <a:p>
          <a:endParaRPr lang="cs-CZ"/>
        </a:p>
      </dgm:t>
    </dgm:pt>
    <dgm:pt modelId="{94CD1D44-3EA6-4588-8F05-640613610A61}" type="pres">
      <dgm:prSet presAssocID="{FE5E37E0-90CF-45DA-929C-43F9E030E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751474B-EDE9-4319-A526-4B8FB45B908C}" type="pres">
      <dgm:prSet presAssocID="{C6F574F3-C396-49E1-972B-F7F53372BF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B287230-A476-4205-B628-D25569F546CE}" srcId="{FE5E37E0-90CF-45DA-929C-43F9E030E4E5}" destId="{C6F574F3-C396-49E1-972B-F7F53372BF30}" srcOrd="0" destOrd="0" parTransId="{27A34E34-2AE3-48B5-9ED6-546FE39BF406}" sibTransId="{19F4DA9F-3051-4EE8-981E-C4F16F4888E6}"/>
    <dgm:cxn modelId="{60DB047B-1B3C-49A4-9D0F-652D20B1A721}" type="presOf" srcId="{C6F574F3-C396-49E1-972B-F7F53372BF30}" destId="{6751474B-EDE9-4319-A526-4B8FB45B908C}" srcOrd="0" destOrd="0" presId="urn:microsoft.com/office/officeart/2005/8/layout/vList2"/>
    <dgm:cxn modelId="{7A3277CB-F0E8-46C3-AC12-D41A3795B982}" type="presOf" srcId="{FE5E37E0-90CF-45DA-929C-43F9E030E4E5}" destId="{94CD1D44-3EA6-4588-8F05-640613610A61}" srcOrd="0" destOrd="0" presId="urn:microsoft.com/office/officeart/2005/8/layout/vList2"/>
    <dgm:cxn modelId="{FAD640F1-BD34-40D7-AEBD-50FD7D3075F0}" type="presParOf" srcId="{94CD1D44-3EA6-4588-8F05-640613610A61}" destId="{6751474B-EDE9-4319-A526-4B8FB45B90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1474B-EDE9-4319-A526-4B8FB45B908C}">
      <dsp:nvSpPr>
        <dsp:cNvPr id="0" name=""/>
        <dsp:cNvSpPr/>
      </dsp:nvSpPr>
      <dsp:spPr>
        <a:xfrm>
          <a:off x="0" y="5364"/>
          <a:ext cx="532757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Radonová stezka</a:t>
          </a:r>
          <a:endParaRPr lang="cs-CZ" sz="3900" kern="1200" dirty="0"/>
        </a:p>
      </dsp:txBody>
      <dsp:txXfrm>
        <a:off x="44549" y="49913"/>
        <a:ext cx="5238472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18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55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70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01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46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670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97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42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70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0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00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9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47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4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1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2AFC-8C6A-478C-9623-2E107721B78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E85E77-8967-45E6-B31D-FEF7D300E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48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Data" Target="../diagrams/data1.xml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2"/>
          <a:srcRect l="20999" t="9406" r="21958" b="5350"/>
          <a:stretch/>
        </p:blipFill>
        <p:spPr bwMode="auto">
          <a:xfrm>
            <a:off x="537005" y="175718"/>
            <a:ext cx="2577465" cy="2166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/>
          <p:cNvPicPr/>
          <p:nvPr/>
        </p:nvPicPr>
        <p:blipFill rotWithShape="1">
          <a:blip r:embed="rId3"/>
          <a:srcRect l="19180" t="13522" r="23777" b="10053"/>
          <a:stretch/>
        </p:blipFill>
        <p:spPr bwMode="auto">
          <a:xfrm>
            <a:off x="8920113" y="290653"/>
            <a:ext cx="2569845" cy="1936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4"/>
          <a:srcRect l="19180" t="14110" r="23115" b="10641"/>
          <a:stretch/>
        </p:blipFill>
        <p:spPr bwMode="auto">
          <a:xfrm>
            <a:off x="512538" y="2449813"/>
            <a:ext cx="2595245" cy="1904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5"/>
          <a:srcRect l="20006" t="14110" r="20469" b="10641"/>
          <a:stretch/>
        </p:blipFill>
        <p:spPr bwMode="auto">
          <a:xfrm>
            <a:off x="3382797" y="2476411"/>
            <a:ext cx="2677795" cy="1904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6"/>
          <a:srcRect l="19676" t="14697" r="23115" b="10347"/>
          <a:stretch/>
        </p:blipFill>
        <p:spPr bwMode="auto">
          <a:xfrm>
            <a:off x="6162250" y="2449424"/>
            <a:ext cx="2656205" cy="1958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7"/>
          <a:srcRect l="19180" t="14402" r="23611" b="10641"/>
          <a:stretch/>
        </p:blipFill>
        <p:spPr bwMode="auto">
          <a:xfrm>
            <a:off x="8920113" y="2449424"/>
            <a:ext cx="2656205" cy="1958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8"/>
          <a:srcRect l="19014" t="13815" r="21792" b="10346"/>
          <a:stretch/>
        </p:blipFill>
        <p:spPr bwMode="auto">
          <a:xfrm>
            <a:off x="433164" y="4584048"/>
            <a:ext cx="2753995" cy="1983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9"/>
          <a:srcRect l="19180" t="13815" r="21627" b="10640"/>
          <a:stretch/>
        </p:blipFill>
        <p:spPr bwMode="auto">
          <a:xfrm>
            <a:off x="3288817" y="4629785"/>
            <a:ext cx="2746375" cy="1972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/>
          <p:nvPr/>
        </p:nvPicPr>
        <p:blipFill rotWithShape="1">
          <a:blip r:embed="rId10"/>
          <a:srcRect l="20502" t="9406" r="21792" b="5350"/>
          <a:stretch/>
        </p:blipFill>
        <p:spPr bwMode="auto">
          <a:xfrm>
            <a:off x="6136850" y="4629785"/>
            <a:ext cx="2681605" cy="2228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11"/>
          <a:srcRect l="19266" t="13927" r="23147" b="10030"/>
          <a:stretch/>
        </p:blipFill>
        <p:spPr bwMode="auto">
          <a:xfrm>
            <a:off x="8920113" y="4629785"/>
            <a:ext cx="2590800" cy="1923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34116290"/>
              </p:ext>
            </p:extLst>
          </p:nvPr>
        </p:nvGraphicFramePr>
        <p:xfrm>
          <a:off x="3382797" y="367645"/>
          <a:ext cx="532757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3878417" y="1302708"/>
            <a:ext cx="4336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Ing. Marcela Adamová, SÚJB</a:t>
            </a:r>
            <a:endParaRPr lang="cs-CZ" sz="12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4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8</Words>
  <Application>Microsoft Office PowerPoint</Application>
  <PresentationFormat>Širokoúhlá obrazovka</PresentationFormat>
  <Paragraphs>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Fazeta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Radonová stezka</dc:title>
  <dc:creator>Adamová Marcela</dc:creator>
  <cp:lastModifiedBy>Adamová Marcela</cp:lastModifiedBy>
  <cp:revision>11</cp:revision>
  <cp:lastPrinted>2023-10-24T08:48:55Z</cp:lastPrinted>
  <dcterms:created xsi:type="dcterms:W3CDTF">2023-10-24T06:03:19Z</dcterms:created>
  <dcterms:modified xsi:type="dcterms:W3CDTF">2023-11-02T07:14:59Z</dcterms:modified>
</cp:coreProperties>
</file>